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90" d="100"/>
          <a:sy n="90" d="100"/>
        </p:scale>
        <p:origin x="-81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265B9-C738-4C2F-AFF0-52E1D939A621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3EFCA-A294-4FED-BE87-00E21E49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37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3EFCA-A294-4FED-BE87-00E21E49AE3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B2B7D11-930C-449D-BE45-C7402CF2D346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7092B7C-7F9B-4319-82B9-569F4782CA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online.no/~vidaandr/news/FAQquoting.html" TargetMode="External"/><Relationship Id="rId2" Type="http://schemas.openxmlformats.org/officeDocument/2006/relationships/hyperlink" Target="http://writing.wisc.edu/Handbook/QPA_PorQ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1.aucegypt.edu/academic/writers/" TargetMode="External"/><Relationship Id="rId5" Type="http://schemas.openxmlformats.org/officeDocument/2006/relationships/hyperlink" Target="http://writing.wisc.edu/Handbook/QPA_quoting.html" TargetMode="External"/><Relationship Id="rId4" Type="http://schemas.openxmlformats.org/officeDocument/2006/relationships/hyperlink" Target="http://www.ehow.com/how_8687710_paraphrase-plagiarizing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1905000"/>
            <a:ext cx="5181600" cy="12954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plagiarism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3505200"/>
            <a:ext cx="4013200" cy="428625"/>
          </a:xfrm>
        </p:spPr>
        <p:txBody>
          <a:bodyPr>
            <a:noAutofit/>
          </a:bodyPr>
          <a:lstStyle/>
          <a:p>
            <a:r>
              <a:rPr lang="en-US" dirty="0" smtClean="0"/>
              <a:t>By: Leanne </a:t>
            </a:r>
            <a:r>
              <a:rPr lang="en-US" dirty="0" err="1" smtClean="0"/>
              <a:t>Trataris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59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19600" y="2478024"/>
            <a:ext cx="3886200" cy="3541776"/>
          </a:xfrm>
        </p:spPr>
        <p:txBody>
          <a:bodyPr>
            <a:normAutofit/>
          </a:bodyPr>
          <a:lstStyle/>
          <a:p>
            <a:r>
              <a:rPr lang="en-US" sz="1400" dirty="0"/>
              <a:t>To avoid plagiarism, all students must document sources properly using Footnotes, Endnotes, or </a:t>
            </a:r>
            <a:r>
              <a:rPr lang="en-US" sz="1400" dirty="0" smtClean="0"/>
              <a:t>References</a:t>
            </a:r>
            <a:r>
              <a:rPr lang="en-US" sz="1400" dirty="0"/>
              <a:t>, and must write a </a:t>
            </a:r>
            <a:r>
              <a:rPr lang="en-US" sz="1400" dirty="0" smtClean="0"/>
              <a:t>Bibliography. </a:t>
            </a:r>
            <a:r>
              <a:rPr lang="en-US" sz="1400" dirty="0"/>
              <a:t>I</a:t>
            </a:r>
            <a:r>
              <a:rPr lang="en-US" sz="1400" dirty="0" smtClean="0"/>
              <a:t>t  should be at </a:t>
            </a:r>
            <a:r>
              <a:rPr lang="en-US" sz="1400" dirty="0"/>
              <a:t>the end of the research paper to list the sources used. </a:t>
            </a:r>
          </a:p>
          <a:p>
            <a:r>
              <a:rPr lang="en-US" sz="1400" dirty="0" smtClean="0"/>
              <a:t>Make sure that keep accurate records of all the sources you use for your assignments.</a:t>
            </a:r>
          </a:p>
          <a:p>
            <a:r>
              <a:rPr lang="en-US" sz="1400" dirty="0" smtClean="0"/>
              <a:t> Check </a:t>
            </a:r>
            <a:r>
              <a:rPr lang="en-US" sz="1400" dirty="0"/>
              <a:t>to see which type of documentation is </a:t>
            </a:r>
            <a:r>
              <a:rPr lang="en-US" sz="1400" dirty="0" smtClean="0"/>
              <a:t>preferred by your teacher. </a:t>
            </a:r>
            <a:endParaRPr lang="en-US" sz="600" dirty="0"/>
          </a:p>
        </p:txBody>
      </p:sp>
      <p:sp>
        <p:nvSpPr>
          <p:cNvPr id="5" name="AutoShape 4" descr="http://go45.sd45.bc.ca/schools/sentinel/library/PublishingImages/plagiarism(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2" descr="http://go45.sd45.bc.ca/schools/sentinel/library/PublishingImages/plagiarism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92819"/>
            <a:ext cx="3227001" cy="24194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629400" cy="685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How to avoid plagiarism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5723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447800"/>
            <a:ext cx="6400800" cy="6858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*Paraphrasing and quoting*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14600"/>
            <a:ext cx="2590800" cy="1676400"/>
          </a:xfrm>
        </p:spPr>
        <p:txBody>
          <a:bodyPr>
            <a:noAutofit/>
          </a:bodyPr>
          <a:lstStyle/>
          <a:p>
            <a:r>
              <a:rPr lang="en-US" sz="1200" dirty="0" smtClean="0"/>
              <a:t>Paraphrasing is when your read a passage and rewrite it in your own words. Since its someone else's work you are getting your information from it would be a good idea to add a source.</a:t>
            </a:r>
          </a:p>
        </p:txBody>
      </p:sp>
      <p:pic>
        <p:nvPicPr>
          <p:cNvPr id="1026" name="Picture 2" descr="http://writing.pppst.com/banner_paraphras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514600"/>
            <a:ext cx="3202425" cy="1676400"/>
          </a:xfrm>
          <a:prstGeom prst="rect">
            <a:avLst/>
          </a:prstGeom>
          <a:noFill/>
        </p:spPr>
      </p:pic>
      <p:pic>
        <p:nvPicPr>
          <p:cNvPr id="7" name="Picture 6" descr="Quotin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4038600"/>
            <a:ext cx="2609850" cy="1511401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419600" y="4419600"/>
            <a:ext cx="3276600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-27432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1200" dirty="0" smtClean="0"/>
              <a:t>Quoting means to copy or use the exact same words from where you are working and use it in your own work. When quoting use should use quotation marks </a:t>
            </a:r>
            <a:r>
              <a:rPr lang="en-US" sz="600" dirty="0" smtClean="0"/>
              <a:t>– </a:t>
            </a:r>
            <a:r>
              <a:rPr lang="en-US" sz="1200" dirty="0" smtClean="0"/>
              <a:t>“”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143000" y="2209800"/>
            <a:ext cx="3581400" cy="3352800"/>
          </a:xfrm>
        </p:spPr>
        <p:txBody>
          <a:bodyPr>
            <a:normAutofit lnSpcReduction="10000"/>
          </a:bodyPr>
          <a:lstStyle/>
          <a:p>
            <a:r>
              <a:rPr lang="en-ZA" dirty="0" smtClean="0"/>
              <a:t>When paraphrasing a source you should read the whole text instead of just rewriting everything in your own words every time you read a sentence from the original text.</a:t>
            </a:r>
          </a:p>
          <a:p>
            <a:r>
              <a:rPr lang="en-ZA" dirty="0" smtClean="0"/>
              <a:t>Be selective. Don’t just copy everything. Read through the text and find the most important points to use.</a:t>
            </a: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066800"/>
            <a:ext cx="6400800" cy="1447800"/>
          </a:xfrm>
        </p:spPr>
        <p:txBody>
          <a:bodyPr>
            <a:noAutofit/>
          </a:bodyPr>
          <a:lstStyle/>
          <a:p>
            <a:r>
              <a:rPr lang="en-US" sz="2800" b="1" dirty="0"/>
              <a:t>How to paraphrase a source</a:t>
            </a:r>
            <a:br>
              <a:rPr lang="en-US" sz="2800" b="1" dirty="0"/>
            </a:br>
            <a:endParaRPr lang="en-ZA" sz="2800" dirty="0"/>
          </a:p>
        </p:txBody>
      </p:sp>
      <p:pic>
        <p:nvPicPr>
          <p:cNvPr id="1026" name="Picture 2" descr="How to Paraphrase Without Plagiarizing thumbnai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5" r="4372"/>
          <a:stretch/>
        </p:blipFill>
        <p:spPr bwMode="auto">
          <a:xfrm>
            <a:off x="4953000" y="2603205"/>
            <a:ext cx="3157871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93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0" y="914400"/>
            <a:ext cx="6705600" cy="1143000"/>
          </a:xfrm>
        </p:spPr>
        <p:txBody>
          <a:bodyPr>
            <a:noAutofit/>
          </a:bodyPr>
          <a:lstStyle/>
          <a:p>
            <a:r>
              <a:rPr lang="en-ZA" sz="2400" dirty="0" smtClean="0"/>
              <a:t>Successful and unsuccessful paraphrasing</a:t>
            </a:r>
            <a:endParaRPr lang="en-ZA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ZA" sz="2400" dirty="0" smtClean="0"/>
              <a:t>Successful</a:t>
            </a:r>
          </a:p>
          <a:p>
            <a:pPr indent="0">
              <a:buNone/>
            </a:pPr>
            <a:r>
              <a:rPr lang="en-ZA" dirty="0" smtClean="0"/>
              <a:t>Successful paraphrasing is when your whole essay is written in your own words but you’ve still used the help of someone else's work.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ZA" sz="2400" dirty="0" smtClean="0"/>
              <a:t>Unsuccessful</a:t>
            </a:r>
          </a:p>
          <a:p>
            <a:pPr indent="0">
              <a:buNone/>
            </a:pPr>
            <a:r>
              <a:rPr lang="en-ZA" dirty="0" smtClean="0"/>
              <a:t>This would be when it is obvious you didn’t do the work yourself and your sentence structure would be very similar to the source you are using.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1759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371600" y="2590800"/>
            <a:ext cx="6248400" cy="1447800"/>
          </a:xfrm>
        </p:spPr>
        <p:txBody>
          <a:bodyPr/>
          <a:lstStyle/>
          <a:p>
            <a:r>
              <a:rPr lang="en-ZA" dirty="0" smtClean="0"/>
              <a:t>Introducing a quotation. When you are about use a quote you should introduce it, for example if you said ‘this is a quote by …’ This is called a signal</a:t>
            </a: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143000"/>
            <a:ext cx="6400800" cy="1371600"/>
          </a:xfrm>
        </p:spPr>
        <p:txBody>
          <a:bodyPr>
            <a:normAutofit/>
          </a:bodyPr>
          <a:lstStyle/>
          <a:p>
            <a:r>
              <a:rPr lang="en-US" sz="3000" b="1" dirty="0"/>
              <a:t>How to Quote a Source</a:t>
            </a:r>
            <a:r>
              <a:rPr lang="en-US" b="1" dirty="0"/>
              <a:t/>
            </a:r>
            <a:br>
              <a:rPr lang="en-US" b="1" dirty="0"/>
            </a:b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1371600" y="4114800"/>
            <a:ext cx="6400800" cy="1600200"/>
          </a:xfrm>
        </p:spPr>
        <p:txBody>
          <a:bodyPr/>
          <a:lstStyle/>
          <a:p>
            <a:r>
              <a:rPr lang="en-ZA" dirty="0" smtClean="0"/>
              <a:t> An assertion indicates the relationship between the quote and your text.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2749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990600" y="2286000"/>
            <a:ext cx="7467600" cy="3276600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en-ZA" b="1" dirty="0" smtClean="0"/>
              <a:t>These are useful steps to use when writing an essay….</a:t>
            </a:r>
          </a:p>
          <a:p>
            <a:r>
              <a:rPr lang="en-ZA" dirty="0" smtClean="0"/>
              <a:t>Research – to find out about more your subject</a:t>
            </a:r>
          </a:p>
          <a:p>
            <a:r>
              <a:rPr lang="en-ZA" dirty="0" smtClean="0"/>
              <a:t>Brainstorming  - what ideas you have for your essay</a:t>
            </a:r>
          </a:p>
          <a:p>
            <a:r>
              <a:rPr lang="en-ZA" dirty="0" smtClean="0"/>
              <a:t>Introduction – this is where you introduce what you are going to be talking about. It should grab the readers attention and make them want to keep reading.</a:t>
            </a:r>
          </a:p>
          <a:p>
            <a:r>
              <a:rPr lang="en-ZA" dirty="0" smtClean="0"/>
              <a:t>Paragraphs – each paragraph should be focused on a different idea.</a:t>
            </a:r>
          </a:p>
          <a:p>
            <a:r>
              <a:rPr lang="en-ZA" dirty="0" smtClean="0"/>
              <a:t>Conclusion – this is the part where you summarize all your main points and end your essay</a:t>
            </a: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Essay Writing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1446292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http://writing.wisc.edu/Handbook/QPA_PorQ.html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http://home.online.no/~vidaandr/news/FAQquoting.html</a:t>
            </a:r>
            <a:endParaRPr lang="en-US" dirty="0" smtClean="0"/>
          </a:p>
          <a:p>
            <a:pPr>
              <a:buNone/>
            </a:pPr>
            <a:r>
              <a:rPr lang="en-ZA" dirty="0">
                <a:hlinkClick r:id="rId4"/>
              </a:rPr>
              <a:t>http://</a:t>
            </a:r>
            <a:r>
              <a:rPr lang="en-ZA" dirty="0" smtClean="0">
                <a:hlinkClick r:id="rId4"/>
              </a:rPr>
              <a:t>www.ehow.com/how_8687710_paraphrase-plagiarizing.html</a:t>
            </a:r>
            <a:endParaRPr lang="en-ZA" dirty="0" smtClean="0"/>
          </a:p>
          <a:p>
            <a:pPr>
              <a:buNone/>
            </a:pPr>
            <a:r>
              <a:rPr lang="en-ZA" dirty="0">
                <a:hlinkClick r:id="rId5"/>
              </a:rPr>
              <a:t>http://</a:t>
            </a:r>
            <a:r>
              <a:rPr lang="en-ZA" dirty="0" smtClean="0">
                <a:hlinkClick r:id="rId5"/>
              </a:rPr>
              <a:t>writing.wisc.edu/Handbook/QPA_quoting.html</a:t>
            </a:r>
            <a:endParaRPr lang="en-ZA" dirty="0" smtClean="0"/>
          </a:p>
          <a:p>
            <a:pPr>
              <a:buNone/>
            </a:pPr>
            <a:r>
              <a:rPr lang="en-ZA" dirty="0">
                <a:hlinkClick r:id="rId6"/>
              </a:rPr>
              <a:t>http://www1.aucegypt.edu/academic/writers/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98</TotalTime>
  <Words>428</Words>
  <Application>Microsoft Office PowerPoint</Application>
  <PresentationFormat>On-screen Show (4:3)</PresentationFormat>
  <Paragraphs>34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Couture</vt:lpstr>
      <vt:lpstr>plagiarism</vt:lpstr>
      <vt:lpstr>How to avoid plagiarism </vt:lpstr>
      <vt:lpstr>*Paraphrasing and quoting* </vt:lpstr>
      <vt:lpstr>How to paraphrase a source </vt:lpstr>
      <vt:lpstr>Successful and unsuccessful paraphrasing</vt:lpstr>
      <vt:lpstr>How to Quote a Source </vt:lpstr>
      <vt:lpstr>Essay Writing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</dc:title>
  <dc:creator>Leanne Trataris</dc:creator>
  <cp:lastModifiedBy>leanne</cp:lastModifiedBy>
  <cp:revision>16</cp:revision>
  <dcterms:created xsi:type="dcterms:W3CDTF">2012-10-02T08:09:32Z</dcterms:created>
  <dcterms:modified xsi:type="dcterms:W3CDTF">2012-10-11T17:03:22Z</dcterms:modified>
</cp:coreProperties>
</file>